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5"/>
  </p:notesMasterIdLst>
  <p:sldIdLst>
    <p:sldId id="256" r:id="rId2"/>
    <p:sldId id="257" r:id="rId3"/>
    <p:sldId id="260" r:id="rId4"/>
    <p:sldId id="258" r:id="rId5"/>
    <p:sldId id="27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283" r:id="rId14"/>
    <p:sldId id="268" r:id="rId15"/>
    <p:sldId id="271" r:id="rId16"/>
    <p:sldId id="274" r:id="rId17"/>
    <p:sldId id="269" r:id="rId18"/>
    <p:sldId id="270" r:id="rId19"/>
    <p:sldId id="272" r:id="rId20"/>
    <p:sldId id="299" r:id="rId21"/>
    <p:sldId id="285" r:id="rId22"/>
    <p:sldId id="275" r:id="rId23"/>
    <p:sldId id="276" r:id="rId24"/>
    <p:sldId id="277" r:id="rId25"/>
    <p:sldId id="278" r:id="rId26"/>
    <p:sldId id="279" r:id="rId27"/>
    <p:sldId id="286" r:id="rId28"/>
    <p:sldId id="280" r:id="rId29"/>
    <p:sldId id="281" r:id="rId30"/>
    <p:sldId id="282" r:id="rId31"/>
    <p:sldId id="287" r:id="rId32"/>
    <p:sldId id="284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8" r:id="rId43"/>
    <p:sldId id="29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42" autoAdjust="0"/>
  </p:normalViewPr>
  <p:slideViewPr>
    <p:cSldViewPr snapToGrid="0">
      <p:cViewPr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02/03/2019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02/03/2019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02/03/2019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02/03/2019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02/03/2019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02/03/2019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02/03/2019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02/03/2019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02/03/2019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02/03/2019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02/03/2019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02/03/2019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02/03/2019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20.png"/><Relationship Id="rId10" Type="http://schemas.openxmlformats.org/officeDocument/2006/relationships/image" Target="../media/image62.svg"/><Relationship Id="rId4" Type="http://schemas.openxmlformats.org/officeDocument/2006/relationships/image" Target="../media/image57.svg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3" Type="http://schemas.openxmlformats.org/officeDocument/2006/relationships/image" Target="../media/image5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17" Type="http://schemas.openxmlformats.org/officeDocument/2006/relationships/image" Target="../media/image13.svg"/><Relationship Id="rId2" Type="http://schemas.openxmlformats.org/officeDocument/2006/relationships/image" Target="../media/image4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50.sv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40B12EF-322E-4F1F-80CD-F8C298119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943" y="133860"/>
            <a:ext cx="7436113" cy="408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7306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D0B46-3A73-4418-AF61-7FD5E095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MVP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BF2F3D-B582-4D84-B182-6E926CE64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59BC42A-F810-462C-893C-1534B6927CC8}"/>
              </a:ext>
            </a:extLst>
          </p:cNvPr>
          <p:cNvSpPr/>
          <p:nvPr/>
        </p:nvSpPr>
        <p:spPr>
          <a:xfrm>
            <a:off x="4874028" y="3757353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C0D5B0C-185B-4D09-B3F5-062998027F07}"/>
              </a:ext>
            </a:extLst>
          </p:cNvPr>
          <p:cNvSpPr txBox="1"/>
          <p:nvPr/>
        </p:nvSpPr>
        <p:spPr>
          <a:xfrm>
            <a:off x="4962697" y="3918593"/>
            <a:ext cx="226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04040"/>
                </a:solidFill>
              </a:rPr>
              <a:t>Core use cases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FE2952A-318E-4B1B-92E3-4722B034E095}"/>
              </a:ext>
            </a:extLst>
          </p:cNvPr>
          <p:cNvSpPr/>
          <p:nvPr/>
        </p:nvSpPr>
        <p:spPr>
          <a:xfrm>
            <a:off x="4874028" y="1898600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4A02C1B-CF50-4554-8936-DFE84215C0CB}"/>
              </a:ext>
            </a:extLst>
          </p:cNvPr>
          <p:cNvSpPr txBox="1"/>
          <p:nvPr/>
        </p:nvSpPr>
        <p:spPr>
          <a:xfrm>
            <a:off x="4962697" y="2367617"/>
            <a:ext cx="2266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solidFill>
                  <a:srgbClr val="404040"/>
                </a:solidFill>
              </a:rPr>
              <a:t>Payment</a:t>
            </a:r>
            <a:endParaRPr lang="es-ES" sz="4000" dirty="0">
              <a:solidFill>
                <a:srgbClr val="404040"/>
              </a:solidFill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477E2FC-1DBD-4691-B59F-FB6127B814FD}"/>
              </a:ext>
            </a:extLst>
          </p:cNvPr>
          <p:cNvSpPr/>
          <p:nvPr/>
        </p:nvSpPr>
        <p:spPr>
          <a:xfrm>
            <a:off x="7714210" y="4502728"/>
            <a:ext cx="2751510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FFF2117-43AE-4C78-BE10-897E39A4006F}"/>
              </a:ext>
            </a:extLst>
          </p:cNvPr>
          <p:cNvSpPr txBox="1"/>
          <p:nvPr/>
        </p:nvSpPr>
        <p:spPr>
          <a:xfrm>
            <a:off x="7734990" y="4888089"/>
            <a:ext cx="270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solidFill>
                  <a:srgbClr val="404040"/>
                </a:solidFill>
              </a:rPr>
              <a:t>Registration</a:t>
            </a:r>
            <a:endParaRPr lang="es-ES" sz="4000" dirty="0">
              <a:solidFill>
                <a:srgbClr val="404040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B706E27-B8EF-48C8-88C7-D79F55477A93}"/>
              </a:ext>
            </a:extLst>
          </p:cNvPr>
          <p:cNvSpPr/>
          <p:nvPr/>
        </p:nvSpPr>
        <p:spPr>
          <a:xfrm>
            <a:off x="2033846" y="4580314"/>
            <a:ext cx="2443942" cy="1645921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62B41AE-E06A-4C3F-880F-B71CAAF15976}"/>
              </a:ext>
            </a:extLst>
          </p:cNvPr>
          <p:cNvSpPr txBox="1"/>
          <p:nvPr/>
        </p:nvSpPr>
        <p:spPr>
          <a:xfrm>
            <a:off x="2119745" y="4741554"/>
            <a:ext cx="22666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rgbClr val="404040"/>
                </a:solidFill>
              </a:rPr>
              <a:t>Basic </a:t>
            </a:r>
            <a:r>
              <a:rPr lang="es-ES" sz="4000" dirty="0" err="1">
                <a:solidFill>
                  <a:srgbClr val="404040"/>
                </a:solidFill>
              </a:rPr>
              <a:t>admin</a:t>
            </a:r>
            <a:endParaRPr lang="es-ES" sz="4000" dirty="0">
              <a:solidFill>
                <a:srgbClr val="404040"/>
              </a:solidFill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D8D5FD4-52BD-4B5B-9A1E-8A9B0C8A352F}"/>
              </a:ext>
            </a:extLst>
          </p:cNvPr>
          <p:cNvCxnSpPr>
            <a:stCxn id="5" idx="0"/>
            <a:endCxn id="11" idx="4"/>
          </p:cNvCxnSpPr>
          <p:nvPr/>
        </p:nvCxnSpPr>
        <p:spPr>
          <a:xfrm flipV="1">
            <a:off x="6095999" y="3544521"/>
            <a:ext cx="0" cy="212832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299D0FF-3708-44AB-8102-F97E7BCD326B}"/>
              </a:ext>
            </a:extLst>
          </p:cNvPr>
          <p:cNvCxnSpPr>
            <a:cxnSpLocks/>
            <a:stCxn id="13" idx="1"/>
            <a:endCxn id="5" idx="6"/>
          </p:cNvCxnSpPr>
          <p:nvPr/>
        </p:nvCxnSpPr>
        <p:spPr>
          <a:xfrm flipH="1" flipV="1">
            <a:off x="7317970" y="4580314"/>
            <a:ext cx="799189" cy="163454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C1C7BA8-CAE9-4108-BD2E-AFF202CD3961}"/>
              </a:ext>
            </a:extLst>
          </p:cNvPr>
          <p:cNvCxnSpPr>
            <a:cxnSpLocks/>
            <a:stCxn id="15" idx="7"/>
            <a:endCxn id="5" idx="2"/>
          </p:cNvCxnSpPr>
          <p:nvPr/>
        </p:nvCxnSpPr>
        <p:spPr>
          <a:xfrm flipV="1">
            <a:off x="4119881" y="4580314"/>
            <a:ext cx="754147" cy="24104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82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6F9393-A77A-4516-A688-68034E847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53" y="2279903"/>
            <a:ext cx="6716694" cy="36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04EC2-A217-49FE-9F3B-59B6D043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MOCKUPS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62" y="1876367"/>
            <a:ext cx="3453476" cy="3453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  <a:p>
            <a:r>
              <a:rPr lang="es-ES" sz="4400" dirty="0"/>
              <a:t>Technologies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Innovation</a:t>
            </a:r>
            <a:endParaRPr lang="es-ES" sz="4400" dirty="0"/>
          </a:p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Conclusions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78546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08" y="1802923"/>
            <a:ext cx="6656743" cy="44378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16980D4-A5FA-4AD9-82E7-FC31A7B2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4" y="1802923"/>
            <a:ext cx="7356090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010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18C2F9-711D-4CB0-B343-C1C2B462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b="2638"/>
          <a:stretch/>
        </p:blipFill>
        <p:spPr>
          <a:xfrm>
            <a:off x="2776162" y="1895302"/>
            <a:ext cx="6700636" cy="4228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181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30F36E7-2C04-4BCC-8750-0E8D3141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30" y="1802922"/>
            <a:ext cx="6991099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558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721352-C803-4C8D-AFE2-F896F6E2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69" y="1802923"/>
            <a:ext cx="7410660" cy="4437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01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CONTINUOUS INTEGRATION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15" y="2656128"/>
            <a:ext cx="7871729" cy="246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INNOVATION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46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AF94E-E72C-4503-958F-DD41B14C3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INNOVATION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B4E411-A102-46B9-A8A7-62956DB4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6" name="Gráfico 5" descr="Bombilla">
            <a:extLst>
              <a:ext uri="{FF2B5EF4-FFF2-40B4-BE49-F238E27FC236}">
                <a16:creationId xmlns:a16="http://schemas.microsoft.com/office/drawing/2014/main" id="{FE6812B1-CF5F-4B6F-8240-AC96C0CB3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1404" y="2309553"/>
            <a:ext cx="3084022" cy="3084022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065AC60A-64AF-4766-AC68-4B4677915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233" y="2309553"/>
            <a:ext cx="2502130" cy="250213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7C347E-B124-4892-9069-AC5754011F77}"/>
              </a:ext>
            </a:extLst>
          </p:cNvPr>
          <p:cNvSpPr txBox="1"/>
          <p:nvPr/>
        </p:nvSpPr>
        <p:spPr>
          <a:xfrm>
            <a:off x="6096000" y="4660601"/>
            <a:ext cx="3524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High </a:t>
            </a:r>
            <a:r>
              <a:rPr lang="es-ES" sz="4400" dirty="0" err="1">
                <a:solidFill>
                  <a:srgbClr val="404040"/>
                </a:solidFill>
              </a:rPr>
              <a:t>service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innovation</a:t>
            </a:r>
            <a:endParaRPr lang="es-ES" sz="44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95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4A8AE19-648E-4BB2-8450-0C403A8A45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Francisco de Asís R.</a:t>
            </a:r>
          </a:p>
          <a:p>
            <a:r>
              <a:rPr lang="es-ES" sz="4800" dirty="0"/>
              <a:t>Javier A.</a:t>
            </a:r>
          </a:p>
          <a:p>
            <a:r>
              <a:rPr lang="es-ES" sz="4800" dirty="0" err="1"/>
              <a:t>Valentin</a:t>
            </a:r>
            <a:r>
              <a:rPr lang="es-ES" sz="4800" dirty="0"/>
              <a:t> A.</a:t>
            </a:r>
          </a:p>
          <a:p>
            <a:r>
              <a:rPr lang="es-ES" sz="4800" dirty="0"/>
              <a:t>Antonio G.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02D394-6222-48A8-BF50-E565C17B1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Person</a:t>
            </a:r>
            <a:r>
              <a:rPr lang="es-ES" sz="4800" dirty="0"/>
              <a:t> A.</a:t>
            </a:r>
          </a:p>
          <a:p>
            <a:r>
              <a:rPr lang="es-ES" sz="4800" dirty="0" err="1"/>
              <a:t>Otherperson</a:t>
            </a:r>
            <a:r>
              <a:rPr lang="es-ES" sz="4800" dirty="0"/>
              <a:t> B.</a:t>
            </a:r>
          </a:p>
          <a:p>
            <a:r>
              <a:rPr lang="es-ES" sz="4800" dirty="0" err="1"/>
              <a:t>Anotherperson</a:t>
            </a:r>
            <a:r>
              <a:rPr lang="es-ES" sz="4800" dirty="0"/>
              <a:t> C.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34348,71 – 43554,24 €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27105,61 €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60474,63 €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CONCLUSIONS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5" y="1797917"/>
            <a:ext cx="10304870" cy="45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9" y="1792779"/>
            <a:ext cx="10399281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3900" y="3020201"/>
            <a:ext cx="1886253" cy="188625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26F19C-A0CB-42B0-933D-A76F44783E1F}"/>
              </a:ext>
            </a:extLst>
          </p:cNvPr>
          <p:cNvSpPr txBox="1"/>
          <p:nvPr/>
        </p:nvSpPr>
        <p:spPr>
          <a:xfrm>
            <a:off x="6382878" y="2456333"/>
            <a:ext cx="180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40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365</TotalTime>
  <Words>318</Words>
  <Application>Microsoft Office PowerPoint</Application>
  <PresentationFormat>Panorámica</PresentationFormat>
  <Paragraphs>172</Paragraphs>
  <Slides>43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6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MVP</vt:lpstr>
      <vt:lpstr>CLASSIFICATION</vt:lpstr>
      <vt:lpstr>CORE USE CASES</vt:lpstr>
      <vt:lpstr>CORE USE CASES</vt:lpstr>
      <vt:lpstr>MOCKUPS</vt:lpstr>
      <vt:lpstr>PAYMENT PLANS</vt:lpstr>
      <vt:lpstr>VIABILITY STUDY</vt:lpstr>
      <vt:lpstr>VIABILITY STUDY</vt:lpstr>
      <vt:lpstr>VIABILITY STUDY</vt:lpstr>
      <vt:lpstr>VIABILITY STUDY</vt:lpstr>
      <vt:lpstr>VIABILITY STUDY</vt:lpstr>
      <vt:lpstr>VIABILITY STUDY</vt:lpstr>
      <vt:lpstr>TECHNOLOGIES</vt:lpstr>
      <vt:lpstr>TECHNOLOGIES</vt:lpstr>
      <vt:lpstr>TECHNOLOGIES</vt:lpstr>
      <vt:lpstr>CONTINUOUS INTEGRATION</vt:lpstr>
      <vt:lpstr>INNOVATION</vt:lpstr>
      <vt:lpstr>INNOVATION</vt:lpstr>
      <vt:lpstr>COMPETITORS</vt:lpstr>
      <vt:lpstr>COMPETITORS</vt:lpstr>
      <vt:lpstr>PILOT USERS</vt:lpstr>
      <vt:lpstr>PILOT USERS</vt:lpstr>
      <vt:lpstr>COSTS</vt:lpstr>
      <vt:lpstr>COSTS</vt:lpstr>
      <vt:lpstr>RISKS</vt:lpstr>
      <vt:lpstr>CONCLUSIONS</vt:lpstr>
      <vt:lpstr>CONCLUSIONS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36</cp:revision>
  <dcterms:created xsi:type="dcterms:W3CDTF">2019-02-28T15:07:00Z</dcterms:created>
  <dcterms:modified xsi:type="dcterms:W3CDTF">2019-03-02T20:01:56Z</dcterms:modified>
</cp:coreProperties>
</file>